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Kiváló minőségű kerámia teáskészlet matt felülettel és bambusz tálalótálcával. Tartalmaz egy teáskannát (500 ml) rozsdamentes acél fedéllel és teaszűrővel, valamint két csészét (150 ml). Kraft papír dobozban.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Újrahasznosított ABS műanyag asztali párásító többszínű LED lámpával. USB töltőkábellel. Tartály kapacitása: 280 ml.</a:t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Cipzáras, luxus úti rendszerező és útlevéltok újrahasznosított PU bőrből. Több belső zsebbel dokumentumoknak, kártyáknak és utazási kellékeknek.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Út a sikerhez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Fektess be mozgó reklámfelületekbe, például promóciós táskákba, kulacsokba vagy utazópárnákba, és tedd a márkádat a legpraktikusabb és legstílusosabb útitárssá minden utazáshoz.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Vízálló RPET anyagból készült mobiltartós oldaltáska cipzáras fő rekesszel, elülső zsebbel és állítható nyakpánttal.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2 darabos eszpresszó csésze szett kávékapszula alakú, duplafalú, hőszigetelt thermo csészékkel, újrahasznosított rozsdamentes acélból, 80 ml. Kraft papír dobozban.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Duplafalú, újrahasznosított rozsdamentes acélból készült termosz gumírozott bevonattal és szilikon fogantyúval,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